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TDTD갬성명조" charset="1" panose="02000503000000000000"/>
      <p:regular r:id="rId7"/>
    </p:embeddedFont>
    <p:embeddedFont>
      <p:font typeface="Noto Sans Kr Bold" charset="1" panose="020B020000000000000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4489217" y="8852144"/>
            <a:ext cx="10475857" cy="26123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flipH="true" flipV="true">
            <a:off x="4489099" y="1028839"/>
            <a:ext cx="22970" cy="7849249"/>
          </a:xfrm>
          <a:prstGeom prst="line">
            <a:avLst/>
          </a:prstGeom>
          <a:ln cap="flat" w="952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4" id="4"/>
          <p:cNvSpPr txBox="true"/>
          <p:nvPr/>
        </p:nvSpPr>
        <p:spPr>
          <a:xfrm rot="0">
            <a:off x="2495595" y="4131232"/>
            <a:ext cx="1345287" cy="101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가 치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052774" y="8915543"/>
            <a:ext cx="1345287" cy="10124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8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TDTD갬성명조"/>
                <a:ea typeface="TDTD갬성명조"/>
                <a:cs typeface="TDTD갬성명조"/>
                <a:sym typeface="TDTD갬성명조"/>
              </a:rPr>
              <a:t>가 격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53669" y="6855205"/>
            <a:ext cx="3523987" cy="920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28"/>
              </a:lnSpc>
            </a:pPr>
            <a:r>
              <a:rPr lang="en-US" b="true" sz="5377">
                <a:solidFill>
                  <a:srgbClr val="E30613"/>
                </a:solidFill>
                <a:latin typeface="Noto Sans Kr Bold"/>
                <a:ea typeface="Noto Sans Kr Bold"/>
                <a:cs typeface="Noto Sans Kr Bold"/>
                <a:sym typeface="Noto Sans Kr Bold"/>
              </a:rPr>
              <a:t>가치 사다리 </a:t>
            </a:r>
          </a:p>
        </p:txBody>
      </p:sp>
      <p:sp>
        <p:nvSpPr>
          <p:cNvPr name="AutoShape 7" id="7"/>
          <p:cNvSpPr/>
          <p:nvPr/>
        </p:nvSpPr>
        <p:spPr>
          <a:xfrm>
            <a:off x="6674672" y="7325506"/>
            <a:ext cx="2262580" cy="0"/>
          </a:xfrm>
          <a:prstGeom prst="line">
            <a:avLst/>
          </a:prstGeom>
          <a:ln cap="flat" w="104775">
            <a:solidFill>
              <a:srgbClr val="E306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8937252" y="6015594"/>
            <a:ext cx="2262580" cy="0"/>
          </a:xfrm>
          <a:prstGeom prst="line">
            <a:avLst/>
          </a:prstGeom>
          <a:ln cap="flat" w="104775">
            <a:solidFill>
              <a:srgbClr val="E306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11199833" y="4693404"/>
            <a:ext cx="2262580" cy="0"/>
          </a:xfrm>
          <a:prstGeom prst="line">
            <a:avLst/>
          </a:prstGeom>
          <a:ln cap="flat" w="104775">
            <a:solidFill>
              <a:srgbClr val="E306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 flipV="true">
            <a:off x="6674672" y="7283658"/>
            <a:ext cx="0" cy="1406560"/>
          </a:xfrm>
          <a:prstGeom prst="line">
            <a:avLst/>
          </a:prstGeom>
          <a:ln cap="flat" w="104775">
            <a:solidFill>
              <a:srgbClr val="E306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 flipV="true">
            <a:off x="8937252" y="5961131"/>
            <a:ext cx="0" cy="1406560"/>
          </a:xfrm>
          <a:prstGeom prst="line">
            <a:avLst/>
          </a:prstGeom>
          <a:ln cap="flat" w="104775">
            <a:solidFill>
              <a:srgbClr val="E306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 flipV="true">
            <a:off x="11199833" y="4651219"/>
            <a:ext cx="0" cy="1406560"/>
          </a:xfrm>
          <a:prstGeom prst="line">
            <a:avLst/>
          </a:prstGeom>
          <a:ln cap="flat" w="104775">
            <a:solidFill>
              <a:srgbClr val="E30613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2549716" y="2888675"/>
            <a:ext cx="1314679" cy="1862781"/>
          </a:xfrm>
          <a:custGeom>
            <a:avLst/>
            <a:gdLst/>
            <a:ahLst/>
            <a:cxnLst/>
            <a:rect r="r" b="b" t="t" l="l"/>
            <a:pathLst>
              <a:path h="1862781" w="1314679">
                <a:moveTo>
                  <a:pt x="0" y="0"/>
                </a:moveTo>
                <a:lnTo>
                  <a:pt x="1314679" y="0"/>
                </a:lnTo>
                <a:lnTo>
                  <a:pt x="1314679" y="1862781"/>
                </a:lnTo>
                <a:lnTo>
                  <a:pt x="0" y="18627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DAG6578_l9g</dc:identifier>
  <dcterms:modified xsi:type="dcterms:W3CDTF">2011-08-01T06:04:30Z</dcterms:modified>
  <cp:revision>1</cp:revision>
  <dc:title>치과 가치 사다리</dc:title>
</cp:coreProperties>
</file>